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04" r:id="rId22"/>
    <p:sldId id="280" r:id="rId23"/>
    <p:sldId id="279" r:id="rId24"/>
    <p:sldId id="305" r:id="rId25"/>
    <p:sldId id="306" r:id="rId26"/>
    <p:sldId id="307" r:id="rId27"/>
    <p:sldId id="263" r:id="rId28"/>
    <p:sldId id="272" r:id="rId29"/>
    <p:sldId id="271" r:id="rId30"/>
    <p:sldId id="267" r:id="rId31"/>
    <p:sldId id="265" r:id="rId32"/>
    <p:sldId id="266" r:id="rId33"/>
    <p:sldId id="259" r:id="rId34"/>
    <p:sldId id="277" r:id="rId35"/>
    <p:sldId id="282" r:id="rId36"/>
    <p:sldId id="292" r:id="rId37"/>
    <p:sldId id="293" r:id="rId38"/>
    <p:sldId id="294" r:id="rId39"/>
    <p:sldId id="315" r:id="rId40"/>
    <p:sldId id="296" r:id="rId41"/>
    <p:sldId id="291" r:id="rId42"/>
    <p:sldId id="297" r:id="rId43"/>
    <p:sldId id="313" r:id="rId44"/>
    <p:sldId id="314" r:id="rId45"/>
    <p:sldId id="316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4" autoAdjust="0"/>
    <p:restoredTop sz="94660"/>
  </p:normalViewPr>
  <p:slideViewPr>
    <p:cSldViewPr snapToGrid="0">
      <p:cViewPr>
        <p:scale>
          <a:sx n="150" d="100"/>
          <a:sy n="150" d="100"/>
        </p:scale>
        <p:origin x="119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DF_Top_Event.jp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A29178-04D9-25EC-F3C0-A2156EE75A01}"/>
              </a:ext>
            </a:extLst>
          </p:cNvPr>
          <p:cNvSpPr txBox="1"/>
          <p:nvPr/>
        </p:nvSpPr>
        <p:spPr>
          <a:xfrm>
            <a:off x="8397432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42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xmlns="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xmlns="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History of jets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1977 – proposed by </a:t>
            </a: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2513906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837F6C-0443-2A14-33CD-3ECB495445F6}"/>
              </a:ext>
            </a:extLst>
          </p:cNvPr>
          <p:cNvSpPr txBox="1"/>
          <p:nvPr/>
        </p:nvSpPr>
        <p:spPr>
          <a:xfrm>
            <a:off x="8397432" y="577580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 to HEP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XX </a:t>
            </a:r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curve 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</a:t>
            </a:r>
            <a:r>
              <a:rPr lang="en-US" dirty="0" smtClean="0">
                <a:solidFill>
                  <a:schemeClr val="tx1"/>
                </a:solidFill>
              </a:rPr>
              <a:t>at least one d,u,s,c,b quark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π-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</a:t>
            </a:r>
            <a:r>
              <a:rPr lang="en-IN" sz="14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  <a:endParaRPr lang="en-IN" sz="14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 smtClean="0"/>
              <a:t>Event </a:t>
            </a:r>
            <a:r>
              <a:rPr lang="en-IN" b="1" dirty="0"/>
              <a:t>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π-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π-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2081</Words>
  <Application>Microsoft Office PowerPoint</Application>
  <PresentationFormat>Widescreen</PresentationFormat>
  <Paragraphs>323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Intro to HEP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What is a jet?</vt:lpstr>
      <vt:lpstr>History of jets</vt:lpstr>
      <vt:lpstr>Jet reconstruction algorithms</vt:lpstr>
      <vt:lpstr>Detector parameters</vt:lpstr>
      <vt:lpstr>CMS co-ordinate system</vt:lpstr>
      <vt:lpstr>CMS particle definitions</vt:lpstr>
      <vt:lpstr>Meeting : 5 November 2024</vt:lpstr>
      <vt:lpstr>Learning Pythia-ROOT workflows</vt:lpstr>
      <vt:lpstr>NCh : UA5 .vs. PYTHIA at 91.2 GeV</vt:lpstr>
      <vt:lpstr>Notes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Analysing collision products for nEvent = 1</vt:lpstr>
      <vt:lpstr>Analysing jet structure for nEvent = 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785</cp:revision>
  <dcterms:created xsi:type="dcterms:W3CDTF">2024-11-21T11:19:07Z</dcterms:created>
  <dcterms:modified xsi:type="dcterms:W3CDTF">2025-02-03T21:51:14Z</dcterms:modified>
</cp:coreProperties>
</file>